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c8c0d0e6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c8c0d0e6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c8c0d0e6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c8c0d0e6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c8c0d0e6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c8c0d0e6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c8c0d0e6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c8c0d0e6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c8c0d0e6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c8c0d0e6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c8c0d0e6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c8c0d0e6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c8c0d0e6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c8c0d0e6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c8c0d0e6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c8c0d0e6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c8c0d0e6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c8c0d0e6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c8c0d0e6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c8c0d0e6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c8c0d0e6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c8c0d0e6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c8c0d0e6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c8c0d0e6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c8c0d0e6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c8c0d0e6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8c0d0e6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8c0d0e6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c8c0d0e6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c8c0d0e6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c8c0d0e6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c8c0d0e6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информационных технологий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 Вадимович Латыпов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Сетевые устройства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343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Брандмауэры - фильтруют сетевой трафик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Мосты - используются для соединения двух сегментов локальной сети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775" y="527875"/>
            <a:ext cx="3854826" cy="20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000" y="2724150"/>
            <a:ext cx="3953622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Сетевые устройства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Репитер - усилитель сигнала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Концентратор (hub) - принимают и данные от нескольких устройств и передают их всем остальным устройствам сети</a:t>
            </a:r>
            <a:endParaRPr sz="210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175" y="312875"/>
            <a:ext cx="2822125" cy="25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3032625"/>
            <a:ext cx="2808379" cy="19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Сетевые устройства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301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Прокси-сервер - безопасность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Сетевые хранилища - централизованное хранилище данных, к которому могут обращаться устройства сети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800" y="1103202"/>
            <a:ext cx="5682126" cy="1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600" y="3096977"/>
            <a:ext cx="3162155" cy="189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Сетевая топология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Способ, которым устройства в сети соединены и организованы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Звезда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625" y="1868200"/>
            <a:ext cx="3250750" cy="27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Сетевая топология. Шина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1756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303475"/>
            <a:ext cx="9144000" cy="319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Сетевая топология. Кольцо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550" y="1017725"/>
            <a:ext cx="4885000" cy="38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Сетевая топология. Дерево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152474"/>
            <a:ext cx="7010400" cy="36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Сетевая топология. Полная топология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525" y="1077935"/>
            <a:ext cx="5016949" cy="35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Сеть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95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Система взаимодействующих устройств, объединённых с помощью физических или логических соединений, для обмена данными, ресурсами и услугами.</a:t>
            </a:r>
            <a:br>
              <a:rPr lang="ru" sz="2000"/>
            </a:b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LAN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WAN</a:t>
            </a:r>
            <a:endParaRPr sz="20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000" y="1325425"/>
            <a:ext cx="42291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Сетевые технологии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ru" sz="2700"/>
              <a:t>Ethernet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ru" sz="2700"/>
              <a:t>Wi-Fi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ru" sz="2700"/>
              <a:t>TCP/IP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ru" sz="2700"/>
              <a:t>DNS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ru" sz="2700"/>
              <a:t>VPN</a:t>
            </a:r>
            <a:endParaRPr sz="2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подключения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Ethernet - по проводу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Wi-Fi - IEEE 802.11i. Радиоволны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Сотовая связь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Спутниковое подключение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LAN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WAN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подключения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271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1600"/>
              <a:t>Витая пара (twisted pair) - Интернет: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600"/>
              <a:t>5e - 1000 Мбит/c | 100 м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600"/>
              <a:t>6 - 10 Гбит/c | 55 м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600"/>
              <a:t>6a - 10 Гбит/c | 100м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600"/>
              <a:t>7 - 10 ГБит/c | 100 м | экранирование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1600"/>
              <a:t>Коаксиальный кабель - телефон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1600"/>
              <a:t>Оптоволоконный кабель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600"/>
              <a:t>Одномодовый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600"/>
              <a:t>Многомодовый</a:t>
            </a:r>
            <a:endParaRPr sz="16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452" y="2488200"/>
            <a:ext cx="3977851" cy="253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838" y="866850"/>
            <a:ext cx="4525536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750" y="208325"/>
            <a:ext cx="2361150" cy="264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беспроводного подключения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Wi-Fi : IEEE 802.11, 802.11a, 802.11b ….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Bluetooth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NFC(Near Field Communication)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Инфракрасная связь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Zigbee - Internet of Things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Cellural - подключение к интернету и передача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Satelite - спутник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WiMAX (WorldWide Interoperability for Microwave Access)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736" y="221775"/>
            <a:ext cx="6454525" cy="46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Сетевые устройства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377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Коммутатор (Switch) - соединяет множество устройств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Маршрутизатор (Router) - соединяет различные сети и передаёт данные между ними. Анализирует адреса и выстраивает оптимальный маршрут между ними  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248" y="445023"/>
            <a:ext cx="3778525" cy="205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775" y="2835788"/>
            <a:ext cx="2617273" cy="200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Сетевые устройства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400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Wi-Fi точка доступа - создание беспроводных сетей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Модем - обеспечивает связь с интернет-провайдером по аналоговым кабелям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75" y="188650"/>
            <a:ext cx="2758075" cy="27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500" y="3064225"/>
            <a:ext cx="3250051" cy="19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